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789726C-9BE9-4944-9338-D27EDDB1A60C}" type="datetimeFigureOut">
              <a:rPr lang="en-US" smtClean="0"/>
              <a:pPr/>
              <a:t>12/21/2010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322458A-6D73-44F2-AC3C-6BB05317D6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19600"/>
            <a:ext cx="6400800" cy="1752600"/>
          </a:xfrm>
        </p:spPr>
        <p:txBody>
          <a:bodyPr/>
          <a:lstStyle/>
          <a:p>
            <a:r>
              <a:rPr lang="en-US" dirty="0" smtClean="0"/>
              <a:t>By: </a:t>
            </a:r>
            <a:r>
              <a:rPr lang="en-US" dirty="0"/>
              <a:t>K</a:t>
            </a:r>
            <a:r>
              <a:rPr lang="en-US" dirty="0" smtClean="0"/>
              <a:t>at </a:t>
            </a:r>
            <a:r>
              <a:rPr lang="en-US" dirty="0" err="1"/>
              <a:t>K</a:t>
            </a:r>
            <a:r>
              <a:rPr lang="en-US" dirty="0" err="1" smtClean="0"/>
              <a:t>eeeny</a:t>
            </a:r>
            <a:r>
              <a:rPr lang="en-US" dirty="0" smtClean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2743200"/>
            <a:ext cx="7239000" cy="1603375"/>
          </a:xfrm>
        </p:spPr>
        <p:txBody>
          <a:bodyPr>
            <a:normAutofit/>
          </a:bodyPr>
          <a:lstStyle/>
          <a:p>
            <a:r>
              <a:rPr lang="en-US" dirty="0" err="1" smtClean="0"/>
              <a:t>Aung</a:t>
            </a:r>
            <a:r>
              <a:rPr lang="en-US" dirty="0" smtClean="0"/>
              <a:t> san </a:t>
            </a:r>
            <a:r>
              <a:rPr lang="en-US" dirty="0" err="1" smtClean="0"/>
              <a:t>suu</a:t>
            </a:r>
            <a:r>
              <a:rPr lang="en-US" dirty="0" smtClean="0"/>
              <a:t> </a:t>
            </a:r>
            <a:r>
              <a:rPr lang="en-US" dirty="0" err="1" smtClean="0"/>
              <a:t>kyi</a:t>
            </a:r>
            <a:r>
              <a:rPr lang="en-US" dirty="0" smtClean="0"/>
              <a:t> released from house arrest </a:t>
            </a:r>
            <a:endParaRPr lang="en-US" dirty="0"/>
          </a:p>
        </p:txBody>
      </p:sp>
      <p:pic>
        <p:nvPicPr>
          <p:cNvPr id="5122" name="Picture 2" descr="http://i.telegraph.co.uk/telegraph/multimedia/archive/01405/burma_140525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48531"/>
            <a:ext cx="3581400" cy="22422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history: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Born: June 19, 1954</a:t>
            </a:r>
          </a:p>
          <a:p>
            <a:r>
              <a:rPr lang="en-US" dirty="0" smtClean="0"/>
              <a:t>In: Rangoon Burma </a:t>
            </a:r>
          </a:p>
          <a:p>
            <a:r>
              <a:rPr lang="en-US" dirty="0" smtClean="0"/>
              <a:t>Years of action: 1988- present day </a:t>
            </a:r>
          </a:p>
          <a:p>
            <a:r>
              <a:rPr lang="en-US" dirty="0" smtClean="0"/>
              <a:t>Where the action took place: her house in </a:t>
            </a:r>
            <a:r>
              <a:rPr lang="en-US" dirty="0" err="1" smtClean="0"/>
              <a:t>burma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098" name="Picture 2" descr="http://www.rangoonrestaurant.com/pagod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4477056"/>
            <a:ext cx="3505200" cy="2275574"/>
          </a:xfrm>
          <a:prstGeom prst="rect">
            <a:avLst/>
          </a:prstGeom>
          <a:noFill/>
        </p:spPr>
      </p:pic>
      <p:pic>
        <p:nvPicPr>
          <p:cNvPr id="4100" name="Picture 4" descr="http://www.independent.co.uk/multimedia/archive/00395/Pg-02-burma-main_395963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8882" y="4038600"/>
            <a:ext cx="4146175" cy="2819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action: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person taking the action: </a:t>
            </a:r>
            <a:r>
              <a:rPr lang="en-US" dirty="0" err="1" smtClean="0"/>
              <a:t>Aung</a:t>
            </a:r>
            <a:r>
              <a:rPr lang="en-US" dirty="0" smtClean="0"/>
              <a:t> </a:t>
            </a:r>
            <a:r>
              <a:rPr lang="en-US" dirty="0" err="1" smtClean="0"/>
              <a:t>Suu</a:t>
            </a:r>
            <a:r>
              <a:rPr lang="en-US" dirty="0" smtClean="0"/>
              <a:t> </a:t>
            </a:r>
            <a:r>
              <a:rPr lang="en-US" dirty="0" err="1" smtClean="0"/>
              <a:t>Kyi</a:t>
            </a:r>
            <a:r>
              <a:rPr lang="en-US" dirty="0" smtClean="0"/>
              <a:t> </a:t>
            </a:r>
          </a:p>
          <a:p>
            <a:r>
              <a:rPr lang="en-US" dirty="0" smtClean="0"/>
              <a:t>The reason she was confined: outspoken opposition to  the military junta. </a:t>
            </a:r>
          </a:p>
        </p:txBody>
      </p:sp>
      <p:pic>
        <p:nvPicPr>
          <p:cNvPr id="3074" name="Picture 2" descr="http://mthago.files.wordpress.com/2010/03/aung-san-suu-ky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3352800"/>
            <a:ext cx="4724400" cy="336325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Military junta: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/>
          </a:bodyPr>
          <a:lstStyle/>
          <a:p>
            <a:r>
              <a:rPr lang="en-US" dirty="0" smtClean="0"/>
              <a:t>What it is: the military rules of a country. Eventually becomes dominated by one person.</a:t>
            </a:r>
          </a:p>
          <a:p>
            <a:r>
              <a:rPr lang="en-US" dirty="0" smtClean="0"/>
              <a:t>Example: in Thailand a military junta seized power in September 2006 after months of political limbo following a contentious general election. </a:t>
            </a:r>
          </a:p>
        </p:txBody>
      </p:sp>
      <p:pic>
        <p:nvPicPr>
          <p:cNvPr id="19458" name="Picture 2" descr="http://www.brisbanetimes.com.au/ffximage/burma_street_wideweb__470x310,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4194242"/>
            <a:ext cx="4038600" cy="266375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73</TotalTime>
  <Words>111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Aung san suu kyi released from house arrest </vt:lpstr>
      <vt:lpstr>The history:</vt:lpstr>
      <vt:lpstr>The action: </vt:lpstr>
      <vt:lpstr>Military junta:</vt:lpstr>
    </vt:vector>
  </TitlesOfParts>
  <Company>Milford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Aung san suu kyi released from house arrest </dc:title>
  <dc:creator>keeneykatelyn</dc:creator>
  <cp:lastModifiedBy>keeneykatelyn</cp:lastModifiedBy>
  <cp:revision>10</cp:revision>
  <dcterms:created xsi:type="dcterms:W3CDTF">2010-12-15T14:40:35Z</dcterms:created>
  <dcterms:modified xsi:type="dcterms:W3CDTF">2010-12-21T19:33:46Z</dcterms:modified>
</cp:coreProperties>
</file>